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0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0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5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8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29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9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27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632D4-8E68-4273-BD6E-DA395C144442}" type="datetimeFigureOut">
              <a:rPr lang="en-US" smtClean="0"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CF93E-D6EC-4963-8E0A-3C482F8A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9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4.hubimg.com/u/4958415_f260.jpg" TargetMode="External"/><Relationship Id="rId3" Type="http://schemas.openxmlformats.org/officeDocument/2006/relationships/hyperlink" Target="http://www.globalgourmet.com/destinations/germany/germback.html#axzz1bhMB6IPI" TargetMode="External"/><Relationship Id="rId7" Type="http://schemas.openxmlformats.org/officeDocument/2006/relationships/hyperlink" Target="http://www.inmagine.com/izs009/izs009595-photo" TargetMode="External"/><Relationship Id="rId2" Type="http://schemas.openxmlformats.org/officeDocument/2006/relationships/hyperlink" Target="http://germanfood.about.com/od/introtogermanfood/a/introtog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.opera.com/hoacomay70/albums/showpic.dml?album=3177991&amp;picture=44827991" TargetMode="External"/><Relationship Id="rId11" Type="http://schemas.openxmlformats.org/officeDocument/2006/relationships/hyperlink" Target="http://cdn3.wn.com/pd/1c/74/8974b9e0b526642c798b99f73f60_grande.jpg" TargetMode="External"/><Relationship Id="rId5" Type="http://schemas.openxmlformats.org/officeDocument/2006/relationships/hyperlink" Target="http://www.everyculture.com/Ge-It/Germany.html" TargetMode="External"/><Relationship Id="rId10" Type="http://schemas.openxmlformats.org/officeDocument/2006/relationships/hyperlink" Target="http://4.bp.blogspot.com/_Wut4uN-UrRU/SWMgPiWcqSI/AAAAAAAAAVY/UiLHINV5Yx4/s400/100_1109.JPG" TargetMode="External"/><Relationship Id="rId4" Type="http://schemas.openxmlformats.org/officeDocument/2006/relationships/hyperlink" Target="http://www.recipes4us.co.uk/Cooking%20by%20Country/Germany.htm" TargetMode="External"/><Relationship Id="rId9" Type="http://schemas.openxmlformats.org/officeDocument/2006/relationships/hyperlink" Target="http://www.indianapolisgak.com/pix/ofest_logo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German Customs and Traditions</a:t>
            </a:r>
            <a:br>
              <a:rPr lang="en-US" sz="4900" dirty="0" smtClean="0"/>
            </a:br>
            <a:r>
              <a:rPr lang="en-US" sz="4000" dirty="0" smtClean="0"/>
              <a:t>German Food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0481" y="5220832"/>
            <a:ext cx="6400800" cy="114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Joseph Sanchez</a:t>
            </a:r>
          </a:p>
          <a:p>
            <a:r>
              <a:rPr lang="en-US" dirty="0" smtClean="0"/>
              <a:t>IB German </a:t>
            </a:r>
          </a:p>
          <a:p>
            <a:r>
              <a:rPr lang="en-US" dirty="0" smtClean="0"/>
              <a:t>Quarter 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22500"/>
            <a:ext cx="4953000" cy="299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078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>
                <a:hlinkClick r:id="rId2"/>
              </a:rPr>
              <a:t>http://germanfood.about.com/od/introtogermanfood/a/introtoger.htm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http://www.globalgourmet.com/destinations/germany/germback.html#axzz1bhMB6IPI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http://www.recipes4us.co.uk/Cooking%20by%20Country/Germany.htm</a:t>
            </a:r>
            <a:endParaRPr lang="en-US" sz="2400" dirty="0" smtClean="0"/>
          </a:p>
          <a:p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www.everyculture.com/Ge-It/Germany.html</a:t>
            </a:r>
            <a:endParaRPr lang="en-US" sz="2400" dirty="0" smtClean="0"/>
          </a:p>
          <a:p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my.opera.com/hoacomay70/albums/showpic.dml?album=3177991&amp;picture=44827991</a:t>
            </a:r>
            <a:endParaRPr lang="en-US" sz="2400" dirty="0" smtClean="0"/>
          </a:p>
          <a:p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www.inmagine.com/izs009/izs009595-photo</a:t>
            </a:r>
            <a:endParaRPr lang="en-US" sz="2400" dirty="0" smtClean="0"/>
          </a:p>
          <a:p>
            <a:r>
              <a:rPr lang="en-US" sz="2400" dirty="0">
                <a:hlinkClick r:id="rId8"/>
              </a:rPr>
              <a:t>http://</a:t>
            </a:r>
            <a:r>
              <a:rPr lang="en-US" sz="2400" dirty="0" smtClean="0">
                <a:hlinkClick r:id="rId8"/>
              </a:rPr>
              <a:t>s4.hubimg.com/u/4958415_f260.jpg</a:t>
            </a:r>
            <a:endParaRPr lang="en-US" sz="2400" dirty="0" smtClean="0"/>
          </a:p>
          <a:p>
            <a:r>
              <a:rPr lang="en-US" sz="2400" dirty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www.indianapolisgak.com/pix/ofest_logo.jpg</a:t>
            </a:r>
            <a:endParaRPr lang="en-US" sz="2400" dirty="0" smtClean="0"/>
          </a:p>
          <a:p>
            <a:r>
              <a:rPr lang="en-US" sz="2400" dirty="0">
                <a:hlinkClick r:id="rId10"/>
              </a:rPr>
              <a:t>http://4.bp.blogspot.com/_</a:t>
            </a:r>
            <a:r>
              <a:rPr lang="en-US" sz="2400" dirty="0" smtClean="0">
                <a:hlinkClick r:id="rId10"/>
              </a:rPr>
              <a:t>Wut4uN-UrRU/SWMgPiWcqSI/AAAAAAAAAVY/UiLHINV5Yx4/s400/100_1109.JPG</a:t>
            </a:r>
            <a:endParaRPr lang="en-US" sz="2400" dirty="0" smtClean="0"/>
          </a:p>
          <a:p>
            <a:r>
              <a:rPr lang="en-US" sz="2000" dirty="0">
                <a:hlinkClick r:id="rId11"/>
              </a:rPr>
              <a:t>http://cdn3.wn.com/pd/1c/74/8974b9e0b526642c798b99f73f60_grande.jpg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1971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 Lebensmittel: Geschichte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 land was fertile and water was ample, so in the early days German food consisted primarily of meat, cheese, and milk. </a:t>
            </a:r>
          </a:p>
          <a:p>
            <a:r>
              <a:rPr lang="en-US" dirty="0" smtClean="0"/>
              <a:t>The land allowed for mass production of sheep and cows.</a:t>
            </a:r>
          </a:p>
          <a:p>
            <a:r>
              <a:rPr lang="en-US" dirty="0" smtClean="0"/>
              <a:t>The influence of Roman food and customs was seen for a short while.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764326"/>
            <a:ext cx="3433762" cy="2044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6838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 Lebensmittel: Geschichte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German food has been greatly effected by the countries that now surrond it: France, Poland, Belgium, Sweden, the Netherlands, Switzerland, Denmark, Russia, and Austria.</a:t>
            </a:r>
          </a:p>
          <a:p>
            <a:r>
              <a:rPr lang="en-US" dirty="0" smtClean="0"/>
              <a:t>The French introduced a few customs still seen today in Germany and spices were also taken from foreign countries.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2590800"/>
            <a:ext cx="332582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646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 Sitten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Germans typically eat three meals a day (although some eat five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Many of the dining customs in Germany are similar to those from America.</a:t>
            </a:r>
          </a:p>
          <a:p>
            <a:r>
              <a:rPr lang="en-US" dirty="0" smtClean="0"/>
              <a:t>Germans must be polite and respectful at the dinner table.</a:t>
            </a:r>
          </a:p>
          <a:p>
            <a:r>
              <a:rPr lang="en-US" dirty="0" smtClean="0"/>
              <a:t>Fun Fact: Common toast with wine is ‘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Wohl</a:t>
            </a:r>
            <a:r>
              <a:rPr lang="en-US" dirty="0" smtClean="0"/>
              <a:t>!’ (good health) while the common toast with beer is ‘Prost!’ (good health).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98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 </a:t>
            </a:r>
            <a:r>
              <a:rPr lang="en-US" dirty="0" err="1" smtClean="0"/>
              <a:t>Lebensmittel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German food is very regional based. Thi</a:t>
            </a:r>
            <a:r>
              <a:rPr lang="en-US" dirty="0" smtClean="0"/>
              <a:t>s means that when your in Brandenburg (northern Germany) you will find many variations in the style and type of food than if you were in Bayern (southern Germany).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1219200"/>
            <a:ext cx="4038600" cy="5203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2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Oktoberfest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Germany is big in beer production and during a 16-17 day span there is a huge beer festival in Germany called Oktoberfest.</a:t>
            </a:r>
          </a:p>
          <a:p>
            <a:r>
              <a:rPr lang="en-US" dirty="0" smtClean="0"/>
              <a:t>During the festival nearly 7 million liters of beer is consumed.</a:t>
            </a:r>
          </a:p>
          <a:p>
            <a:r>
              <a:rPr lang="en-US" dirty="0" smtClean="0"/>
              <a:t>Oktoberfest is a huge tourist attraction and is a yearly occurrence in Munich, Bavaria, Germany.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4800600"/>
            <a:ext cx="5410200" cy="1810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48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Deutsch </a:t>
            </a:r>
            <a:r>
              <a:rPr lang="en-US" dirty="0" err="1" smtClean="0"/>
              <a:t>Lebensmittel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r>
              <a:rPr lang="en-US" dirty="0" smtClean="0"/>
              <a:t>Some typical German foods are:</a:t>
            </a:r>
          </a:p>
          <a:p>
            <a:pPr lvl="1"/>
            <a:r>
              <a:rPr lang="en-US" dirty="0" smtClean="0"/>
              <a:t>Bratwurst (sausage)</a:t>
            </a:r>
          </a:p>
          <a:p>
            <a:pPr lvl="1"/>
            <a:r>
              <a:rPr lang="en-US" dirty="0" smtClean="0"/>
              <a:t>Sauerbraten (beef roast)</a:t>
            </a:r>
          </a:p>
          <a:p>
            <a:pPr lvl="1"/>
            <a:r>
              <a:rPr lang="en-US" dirty="0" smtClean="0"/>
              <a:t>Sauerkraut (pickled cabbage)</a:t>
            </a:r>
          </a:p>
          <a:p>
            <a:pPr lvl="1"/>
            <a:r>
              <a:rPr lang="en-US" dirty="0" err="1"/>
              <a:t>Knödel</a:t>
            </a:r>
            <a:r>
              <a:rPr lang="en-US" dirty="0"/>
              <a:t> </a:t>
            </a:r>
            <a:r>
              <a:rPr lang="en-US" dirty="0" smtClean="0"/>
              <a:t>(dumplings)</a:t>
            </a:r>
          </a:p>
          <a:p>
            <a:pPr lvl="1"/>
            <a:r>
              <a:rPr lang="en-US" dirty="0" err="1" smtClean="0"/>
              <a:t>Weizenbier</a:t>
            </a:r>
            <a:r>
              <a:rPr lang="en-US" dirty="0" smtClean="0"/>
              <a:t> (wheat beer)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35052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25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is the most common factor that determines the style of German food?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Oktoberfest and about how many days does it last?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713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Antworten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Where the food is being prepared determines its style.</a:t>
            </a:r>
          </a:p>
          <a:p>
            <a:pPr marL="514350" indent="-514350">
              <a:buAutoNum type="arabicPeriod"/>
            </a:pPr>
            <a:r>
              <a:rPr lang="en-US" dirty="0" smtClean="0"/>
              <a:t>Oktoberfest is a beer festival and lasts 16-18 days.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14700"/>
            <a:ext cx="44577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123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401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German Customs and Traditions German Food</vt:lpstr>
      <vt:lpstr>Deutsch Lebensmittel: Geschichte</vt:lpstr>
      <vt:lpstr>Deutsch Lebensmittel: Geschichte</vt:lpstr>
      <vt:lpstr>Deutsch Sitten</vt:lpstr>
      <vt:lpstr>Deutsch Lebensmittel</vt:lpstr>
      <vt:lpstr>Oktoberfest</vt:lpstr>
      <vt:lpstr>Deutsch Lebensmittel</vt:lpstr>
      <vt:lpstr>Fragen</vt:lpstr>
      <vt:lpstr>Antworten</vt:lpstr>
      <vt:lpstr>Bibliography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Customs and Traditions German Food</dc:title>
  <dc:creator>Joseph</dc:creator>
  <cp:lastModifiedBy>Joseph</cp:lastModifiedBy>
  <cp:revision>17</cp:revision>
  <dcterms:created xsi:type="dcterms:W3CDTF">2011-10-24T11:40:31Z</dcterms:created>
  <dcterms:modified xsi:type="dcterms:W3CDTF">2011-11-09T12:34:54Z</dcterms:modified>
</cp:coreProperties>
</file>